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50"/>
  </p:notesMasterIdLst>
  <p:sldIdLst>
    <p:sldId id="256" r:id="rId2"/>
    <p:sldId id="257" r:id="rId3"/>
    <p:sldId id="258" r:id="rId4"/>
    <p:sldId id="312" r:id="rId5"/>
    <p:sldId id="259" r:id="rId6"/>
    <p:sldId id="313" r:id="rId7"/>
    <p:sldId id="269" r:id="rId8"/>
    <p:sldId id="270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71" r:id="rId20"/>
    <p:sldId id="272" r:id="rId21"/>
    <p:sldId id="273" r:id="rId22"/>
    <p:sldId id="275" r:id="rId23"/>
    <p:sldId id="276" r:id="rId24"/>
    <p:sldId id="294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743A14-E18B-47F6-9978-29CE5CC662C4}">
  <a:tblStyle styleId="{4C743A14-E18B-47F6-9978-29CE5CC662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ed0162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9ed0162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434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387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892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42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5673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7264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895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526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653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5f1416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b5f1416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77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964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843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4837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91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723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685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3248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684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984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ed0162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9ed0162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104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910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933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8719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837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0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25759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8334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3680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821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6783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009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7663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0243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977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4660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2927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668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295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000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60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094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5f1416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b5f1416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764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2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70404-BCA1-4967-A56C-7BB2E54B7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610" y="354632"/>
            <a:ext cx="6596218" cy="3774502"/>
          </a:xfrm>
          <a:prstGeom prst="rect">
            <a:avLst/>
          </a:prstGeom>
        </p:spPr>
      </p:pic>
      <p:sp>
        <p:nvSpPr>
          <p:cNvPr id="120" name="Google Shape;120;p24" descr="Image result for smart phone clip art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214050" y="4078525"/>
            <a:ext cx="87159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Wifi - In5-Tech   [Code - WelcomeToIn5]</a:t>
            </a: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78AD5B5-1184-4E1C-9D6B-4B90222B8B12}"/>
              </a:ext>
            </a:extLst>
          </p:cNvPr>
          <p:cNvSpPr/>
          <p:nvPr/>
        </p:nvSpPr>
        <p:spPr>
          <a:xfrm>
            <a:off x="4175051" y="1545265"/>
            <a:ext cx="333154" cy="20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5CEFA7-5C3D-438E-99C9-50CA6D267351}"/>
              </a:ext>
            </a:extLst>
          </p:cNvPr>
          <p:cNvSpPr/>
          <p:nvPr/>
        </p:nvSpPr>
        <p:spPr>
          <a:xfrm>
            <a:off x="3342154" y="1697664"/>
            <a:ext cx="535186" cy="20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71E465-6FCE-4907-9A04-D3B3D70646DB}"/>
              </a:ext>
            </a:extLst>
          </p:cNvPr>
          <p:cNvSpPr/>
          <p:nvPr/>
        </p:nvSpPr>
        <p:spPr>
          <a:xfrm>
            <a:off x="2806967" y="2241443"/>
            <a:ext cx="786837" cy="2303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6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6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1268AD6-BE63-4F52-A482-E30FD0F33573}"/>
              </a:ext>
            </a:extLst>
          </p:cNvPr>
          <p:cNvSpPr/>
          <p:nvPr/>
        </p:nvSpPr>
        <p:spPr>
          <a:xfrm>
            <a:off x="3448116" y="2309480"/>
            <a:ext cx="1986168" cy="262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3E1EC1-AD67-44AE-B465-491F9BDE49EA}"/>
              </a:ext>
            </a:extLst>
          </p:cNvPr>
          <p:cNvSpPr/>
          <p:nvPr/>
        </p:nvSpPr>
        <p:spPr>
          <a:xfrm>
            <a:off x="3593805" y="2795125"/>
            <a:ext cx="226828" cy="139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A64F07-74CD-46A4-999E-878E7B2A7BCD}"/>
              </a:ext>
            </a:extLst>
          </p:cNvPr>
          <p:cNvSpPr/>
          <p:nvPr/>
        </p:nvSpPr>
        <p:spPr>
          <a:xfrm>
            <a:off x="3593805" y="3246474"/>
            <a:ext cx="517451" cy="20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5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AEC6D3A-A0E6-4266-A4AD-37704ED675C4}"/>
              </a:ext>
            </a:extLst>
          </p:cNvPr>
          <p:cNvSpPr/>
          <p:nvPr/>
        </p:nvSpPr>
        <p:spPr>
          <a:xfrm>
            <a:off x="5358809" y="2324986"/>
            <a:ext cx="1049079" cy="246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C49205-2E91-4335-A25A-415785E8AB25}"/>
              </a:ext>
            </a:extLst>
          </p:cNvPr>
          <p:cNvSpPr/>
          <p:nvPr/>
        </p:nvSpPr>
        <p:spPr>
          <a:xfrm>
            <a:off x="3657600" y="2417135"/>
            <a:ext cx="538716" cy="154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32B89B4-1DB9-4A35-A14A-A3C06DEB86CA}"/>
              </a:ext>
            </a:extLst>
          </p:cNvPr>
          <p:cNvSpPr/>
          <p:nvPr/>
        </p:nvSpPr>
        <p:spPr>
          <a:xfrm>
            <a:off x="2828260" y="1701209"/>
            <a:ext cx="602512" cy="187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AFC22A-AAE1-4570-882E-E68F9D4951CB}"/>
              </a:ext>
            </a:extLst>
          </p:cNvPr>
          <p:cNvSpPr/>
          <p:nvPr/>
        </p:nvSpPr>
        <p:spPr>
          <a:xfrm>
            <a:off x="2828260" y="2254102"/>
            <a:ext cx="857693" cy="20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1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3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640" y="870672"/>
            <a:ext cx="5886719" cy="34021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F566733-163A-467A-8036-26A4881CA68D}"/>
              </a:ext>
            </a:extLst>
          </p:cNvPr>
          <p:cNvSpPr/>
          <p:nvPr/>
        </p:nvSpPr>
        <p:spPr>
          <a:xfrm>
            <a:off x="5628167" y="1290084"/>
            <a:ext cx="404038" cy="290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the Assembly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195600" y="1052875"/>
            <a:ext cx="87021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smart lab based out of In5 since Dec 2014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 200 free workshops done 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ASSEMBLY: HACK - Embedded systems, iOT and hardware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ASSEMBLY: CODE - Software projects - APIs, frameworks, apps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 range: 16-60 - students, professionals, entrepreneurs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 on smart technology and practical applications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Forum: members.theassembly.ae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836" y="870672"/>
            <a:ext cx="5854328" cy="340215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DB9A6BC-145D-4A0A-B5CF-8F66F551A1BD}"/>
              </a:ext>
            </a:extLst>
          </p:cNvPr>
          <p:cNvSpPr/>
          <p:nvPr/>
        </p:nvSpPr>
        <p:spPr>
          <a:xfrm>
            <a:off x="2190307" y="2004680"/>
            <a:ext cx="2693581" cy="567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732879-6A1B-4EEB-B10D-711E147A5710}"/>
              </a:ext>
            </a:extLst>
          </p:cNvPr>
          <p:cNvSpPr/>
          <p:nvPr/>
        </p:nvSpPr>
        <p:spPr>
          <a:xfrm>
            <a:off x="5748670" y="3437860"/>
            <a:ext cx="772632" cy="47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33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640" y="1031085"/>
            <a:ext cx="5886719" cy="30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8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32" y="1031085"/>
            <a:ext cx="5756734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46FB1FB-1155-43A6-A118-043DDED538CA}"/>
              </a:ext>
            </a:extLst>
          </p:cNvPr>
          <p:cNvSpPr/>
          <p:nvPr/>
        </p:nvSpPr>
        <p:spPr>
          <a:xfrm>
            <a:off x="2154865" y="1871330"/>
            <a:ext cx="609600" cy="113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4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46FB1FB-1155-43A6-A118-043DDED538CA}"/>
              </a:ext>
            </a:extLst>
          </p:cNvPr>
          <p:cNvSpPr/>
          <p:nvPr/>
        </p:nvSpPr>
        <p:spPr>
          <a:xfrm>
            <a:off x="2154865" y="1871330"/>
            <a:ext cx="609600" cy="113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8B022F-2F81-4037-B5F1-D4E69860A85C}"/>
              </a:ext>
            </a:extLst>
          </p:cNvPr>
          <p:cNvSpPr/>
          <p:nvPr/>
        </p:nvSpPr>
        <p:spPr>
          <a:xfrm>
            <a:off x="2211572" y="1062673"/>
            <a:ext cx="361507" cy="143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9A8157-03D3-4992-9603-660ECCFEB588}"/>
              </a:ext>
            </a:extLst>
          </p:cNvPr>
          <p:cNvSpPr/>
          <p:nvPr/>
        </p:nvSpPr>
        <p:spPr>
          <a:xfrm>
            <a:off x="3335079" y="1857898"/>
            <a:ext cx="361507" cy="143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CCAFF35-BD79-4B89-BEF6-8152A6C308AA}"/>
              </a:ext>
            </a:extLst>
          </p:cNvPr>
          <p:cNvSpPr/>
          <p:nvPr/>
        </p:nvSpPr>
        <p:spPr>
          <a:xfrm>
            <a:off x="1772788" y="1078874"/>
            <a:ext cx="223285" cy="1414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892424-FF5E-4979-8501-175EC7E234DD}"/>
              </a:ext>
            </a:extLst>
          </p:cNvPr>
          <p:cNvSpPr/>
          <p:nvPr/>
        </p:nvSpPr>
        <p:spPr>
          <a:xfrm>
            <a:off x="1736651" y="1757916"/>
            <a:ext cx="1027814" cy="212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5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49C76A8-BCAF-471D-B784-AAB4212A4867}"/>
              </a:ext>
            </a:extLst>
          </p:cNvPr>
          <p:cNvSpPr/>
          <p:nvPr/>
        </p:nvSpPr>
        <p:spPr>
          <a:xfrm>
            <a:off x="2247014" y="3111795"/>
            <a:ext cx="559981" cy="163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6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6576984-5D66-404A-9BA6-93031C4F758F}"/>
              </a:ext>
            </a:extLst>
          </p:cNvPr>
          <p:cNvSpPr/>
          <p:nvPr/>
        </p:nvSpPr>
        <p:spPr>
          <a:xfrm>
            <a:off x="5769935" y="2806995"/>
            <a:ext cx="375684" cy="120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F6EC29-5337-4262-B69A-D0ABE6EF4416}"/>
              </a:ext>
            </a:extLst>
          </p:cNvPr>
          <p:cNvSpPr/>
          <p:nvPr/>
        </p:nvSpPr>
        <p:spPr>
          <a:xfrm>
            <a:off x="5769935" y="2927498"/>
            <a:ext cx="708837" cy="120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59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D253285-6B59-4E68-AE9B-493E46A1BDB4}"/>
              </a:ext>
            </a:extLst>
          </p:cNvPr>
          <p:cNvSpPr/>
          <p:nvPr/>
        </p:nvSpPr>
        <p:spPr>
          <a:xfrm>
            <a:off x="5769935" y="2849526"/>
            <a:ext cx="1541023" cy="311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1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7E6BFB-42BB-4A08-8E6B-92AD8561BC63}"/>
              </a:ext>
            </a:extLst>
          </p:cNvPr>
          <p:cNvSpPr/>
          <p:nvPr/>
        </p:nvSpPr>
        <p:spPr>
          <a:xfrm>
            <a:off x="1833040" y="1481470"/>
            <a:ext cx="449416" cy="170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E09F64-0E29-4D11-8552-B597E43C82D0}"/>
              </a:ext>
            </a:extLst>
          </p:cNvPr>
          <p:cNvSpPr/>
          <p:nvPr/>
        </p:nvSpPr>
        <p:spPr>
          <a:xfrm>
            <a:off x="5649433" y="1888486"/>
            <a:ext cx="1814623" cy="372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62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195600" y="9766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 US ON SOCIAL MEDIA!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FACEBOOK - The Assembly (@MakeSmartThings)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TWITTER - @MakeSmartThings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INSTAGRAM - @MakeSmartThings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YOUTUBE - The Assembly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E029DE9-83E1-4B8E-A6C2-8563D5A0F970}"/>
              </a:ext>
            </a:extLst>
          </p:cNvPr>
          <p:cNvSpPr/>
          <p:nvPr/>
        </p:nvSpPr>
        <p:spPr>
          <a:xfrm>
            <a:off x="2317898" y="3040912"/>
            <a:ext cx="730102" cy="120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6CF7F0-CF7C-4228-BFB5-F4A1AEA14691}"/>
              </a:ext>
            </a:extLst>
          </p:cNvPr>
          <p:cNvSpPr/>
          <p:nvPr/>
        </p:nvSpPr>
        <p:spPr>
          <a:xfrm>
            <a:off x="2899144" y="3107314"/>
            <a:ext cx="793898" cy="120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214981-7116-4259-85DD-49E6152C3508}"/>
              </a:ext>
            </a:extLst>
          </p:cNvPr>
          <p:cNvSpPr/>
          <p:nvPr/>
        </p:nvSpPr>
        <p:spPr>
          <a:xfrm>
            <a:off x="2629786" y="3267740"/>
            <a:ext cx="687572" cy="163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3023E-B2EE-48B7-BDA1-3847E95003CC}"/>
              </a:ext>
            </a:extLst>
          </p:cNvPr>
          <p:cNvSpPr/>
          <p:nvPr/>
        </p:nvSpPr>
        <p:spPr>
          <a:xfrm>
            <a:off x="3182679" y="2571750"/>
            <a:ext cx="687572" cy="163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569B34-E11A-4C6A-BE94-5DC077BBDA84}"/>
              </a:ext>
            </a:extLst>
          </p:cNvPr>
          <p:cNvSpPr/>
          <p:nvPr/>
        </p:nvSpPr>
        <p:spPr>
          <a:xfrm>
            <a:off x="1743740" y="1601972"/>
            <a:ext cx="1233376" cy="141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92E30-CC95-4D0C-A4E6-D485FF543A6E}"/>
              </a:ext>
            </a:extLst>
          </p:cNvPr>
          <p:cNvSpPr/>
          <p:nvPr/>
        </p:nvSpPr>
        <p:spPr>
          <a:xfrm>
            <a:off x="6117265" y="3161414"/>
            <a:ext cx="1193693" cy="290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07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8618CDF-EE7A-4458-8125-E601B365B03C}"/>
              </a:ext>
            </a:extLst>
          </p:cNvPr>
          <p:cNvSpPr/>
          <p:nvPr/>
        </p:nvSpPr>
        <p:spPr>
          <a:xfrm>
            <a:off x="6280298" y="2324986"/>
            <a:ext cx="942753" cy="246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5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Adding the Code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E437C8-BCA5-455A-B6B3-71FB1A579301}"/>
              </a:ext>
            </a:extLst>
          </p:cNvPr>
          <p:cNvSpPr/>
          <p:nvPr/>
        </p:nvSpPr>
        <p:spPr>
          <a:xfrm>
            <a:off x="2488019" y="2034363"/>
            <a:ext cx="524539" cy="198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8570F7-D6E5-4293-BB19-4DD53A708BAE}"/>
              </a:ext>
            </a:extLst>
          </p:cNvPr>
          <p:cNvSpPr/>
          <p:nvPr/>
        </p:nvSpPr>
        <p:spPr>
          <a:xfrm>
            <a:off x="2764465" y="2410047"/>
            <a:ext cx="793898" cy="2551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6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36FD789-6089-44F1-B4B3-6C4FCAC74651}"/>
              </a:ext>
            </a:extLst>
          </p:cNvPr>
          <p:cNvSpPr/>
          <p:nvPr/>
        </p:nvSpPr>
        <p:spPr>
          <a:xfrm>
            <a:off x="1833040" y="1665767"/>
            <a:ext cx="619537" cy="141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496E81-7E6F-4874-8A96-239E9E3C679D}"/>
              </a:ext>
            </a:extLst>
          </p:cNvPr>
          <p:cNvSpPr/>
          <p:nvPr/>
        </p:nvSpPr>
        <p:spPr>
          <a:xfrm>
            <a:off x="6095999" y="2480930"/>
            <a:ext cx="1275907" cy="4961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2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031A323-E96A-45D8-96A6-54219BDAC1F7}"/>
              </a:ext>
            </a:extLst>
          </p:cNvPr>
          <p:cNvSpPr/>
          <p:nvPr/>
        </p:nvSpPr>
        <p:spPr>
          <a:xfrm>
            <a:off x="6110177" y="2571750"/>
            <a:ext cx="616688" cy="327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7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0D859AD-866E-4846-86A9-799746727825}"/>
              </a:ext>
            </a:extLst>
          </p:cNvPr>
          <p:cNvSpPr/>
          <p:nvPr/>
        </p:nvSpPr>
        <p:spPr>
          <a:xfrm>
            <a:off x="6166884" y="2679405"/>
            <a:ext cx="496186" cy="191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8D9709-60F7-4926-A3D6-2AA97D70BA73}"/>
              </a:ext>
            </a:extLst>
          </p:cNvPr>
          <p:cNvSpPr/>
          <p:nvPr/>
        </p:nvSpPr>
        <p:spPr>
          <a:xfrm>
            <a:off x="3867042" y="2013098"/>
            <a:ext cx="478130" cy="489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295BEA-BD83-44C2-A777-8F8BD9380039}"/>
              </a:ext>
            </a:extLst>
          </p:cNvPr>
          <p:cNvSpPr/>
          <p:nvPr/>
        </p:nvSpPr>
        <p:spPr>
          <a:xfrm>
            <a:off x="6563833" y="2571750"/>
            <a:ext cx="687572" cy="2352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0C8D8D-EE21-4C21-9B4B-81A4E1073B1A}"/>
              </a:ext>
            </a:extLst>
          </p:cNvPr>
          <p:cNvSpPr/>
          <p:nvPr/>
        </p:nvSpPr>
        <p:spPr>
          <a:xfrm>
            <a:off x="6563833" y="3189767"/>
            <a:ext cx="747125" cy="2352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EE46CC-A64F-4FCE-B1B9-75E0A5BDFA89}"/>
              </a:ext>
            </a:extLst>
          </p:cNvPr>
          <p:cNvSpPr/>
          <p:nvPr/>
        </p:nvSpPr>
        <p:spPr>
          <a:xfrm>
            <a:off x="5550195" y="2643963"/>
            <a:ext cx="1013638" cy="1970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73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C266C81-5B88-4A3F-BE8E-E193DE46AC2D}"/>
              </a:ext>
            </a:extLst>
          </p:cNvPr>
          <p:cNvSpPr/>
          <p:nvPr/>
        </p:nvSpPr>
        <p:spPr>
          <a:xfrm>
            <a:off x="1833040" y="1736651"/>
            <a:ext cx="567069" cy="151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2701B9-AD6A-48FE-B644-21A562432296}"/>
              </a:ext>
            </a:extLst>
          </p:cNvPr>
          <p:cNvSpPr/>
          <p:nvPr/>
        </p:nvSpPr>
        <p:spPr>
          <a:xfrm>
            <a:off x="6131442" y="1708298"/>
            <a:ext cx="453656" cy="180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4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0BAB-C952-45B9-AE31-DA66AFF6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4C2B6-B989-46B6-9E11-342A639E1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following must be installed on your machine:</a:t>
            </a:r>
          </a:p>
          <a:p>
            <a:pPr marL="25400" indent="0">
              <a:buClr>
                <a:schemeClr val="bg1"/>
              </a:buClr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200000"/>
            </a:pPr>
            <a:r>
              <a:rPr lang="en-US" sz="2000" dirty="0">
                <a:solidFill>
                  <a:schemeClr val="bg1"/>
                </a:solidFill>
              </a:rPr>
              <a:t>Unity3D</a:t>
            </a:r>
          </a:p>
          <a:p>
            <a:pPr>
              <a:buClr>
                <a:schemeClr val="bg1"/>
              </a:buClr>
              <a:buSzPct val="200000"/>
            </a:pPr>
            <a:r>
              <a:rPr lang="en-US" sz="2000" dirty="0">
                <a:solidFill>
                  <a:schemeClr val="bg1"/>
                </a:solidFill>
              </a:rPr>
              <a:t>Vuforia</a:t>
            </a:r>
          </a:p>
          <a:p>
            <a:pPr>
              <a:buClr>
                <a:schemeClr val="bg1"/>
              </a:buClr>
              <a:buSzPct val="200000"/>
            </a:pPr>
            <a:r>
              <a:rPr lang="en-US" sz="2000" dirty="0">
                <a:solidFill>
                  <a:schemeClr val="bg1"/>
                </a:solidFill>
              </a:rPr>
              <a:t>Code Editor</a:t>
            </a:r>
          </a:p>
          <a:p>
            <a:pPr>
              <a:buClr>
                <a:schemeClr val="bg1"/>
              </a:buClr>
              <a:buSzPct val="200000"/>
            </a:pPr>
            <a:r>
              <a:rPr lang="en-US" sz="2000" dirty="0">
                <a:solidFill>
                  <a:schemeClr val="bg1"/>
                </a:solidFill>
              </a:rPr>
              <a:t>VNC viewer</a:t>
            </a:r>
          </a:p>
          <a:p>
            <a:pPr>
              <a:buClr>
                <a:schemeClr val="bg1"/>
              </a:buClr>
              <a:buSzPct val="200000"/>
            </a:pPr>
            <a:r>
              <a:rPr lang="en-US" sz="2000" dirty="0">
                <a:solidFill>
                  <a:schemeClr val="bg1"/>
                </a:solidFill>
              </a:rPr>
              <a:t>Android Studio / Android SDK (optional)</a:t>
            </a:r>
          </a:p>
        </p:txBody>
      </p:sp>
    </p:spTree>
    <p:extLst>
      <p:ext uri="{BB962C8B-B14F-4D97-AF65-F5344CB8AC3E}">
        <p14:creationId xmlns:p14="http://schemas.microsoft.com/office/powerpoint/2010/main" val="2563106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76C40C0-58D6-4610-A24F-9F88C634E27D}"/>
              </a:ext>
            </a:extLst>
          </p:cNvPr>
          <p:cNvSpPr/>
          <p:nvPr/>
        </p:nvSpPr>
        <p:spPr>
          <a:xfrm>
            <a:off x="1779181" y="1630326"/>
            <a:ext cx="559982" cy="191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4CE032-1D44-4405-B03C-749CC1D69A75}"/>
              </a:ext>
            </a:extLst>
          </p:cNvPr>
          <p:cNvSpPr/>
          <p:nvPr/>
        </p:nvSpPr>
        <p:spPr>
          <a:xfrm>
            <a:off x="6450419" y="1563924"/>
            <a:ext cx="860539" cy="25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02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724B7E-201B-4067-8579-A2AA4130F496}"/>
              </a:ext>
            </a:extLst>
          </p:cNvPr>
          <p:cNvSpPr/>
          <p:nvPr/>
        </p:nvSpPr>
        <p:spPr>
          <a:xfrm>
            <a:off x="1687033" y="1495647"/>
            <a:ext cx="1431851" cy="567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1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053E3EE-813D-4CB4-B36E-69612DE39FE8}"/>
              </a:ext>
            </a:extLst>
          </p:cNvPr>
          <p:cNvSpPr/>
          <p:nvPr/>
        </p:nvSpPr>
        <p:spPr>
          <a:xfrm>
            <a:off x="1672855" y="1507217"/>
            <a:ext cx="1041991" cy="510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88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Clr>
                <a:srgbClr val="FFFF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864B14-5E8E-45DF-9D0B-5EBBE0BE4CB0}"/>
              </a:ext>
            </a:extLst>
          </p:cNvPr>
          <p:cNvSpPr/>
          <p:nvPr/>
        </p:nvSpPr>
        <p:spPr>
          <a:xfrm>
            <a:off x="3870251" y="2892056"/>
            <a:ext cx="1382233" cy="446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40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D1ECC66-0BBE-461F-A965-055BD8E51C85}"/>
              </a:ext>
            </a:extLst>
          </p:cNvPr>
          <p:cNvSpPr/>
          <p:nvPr/>
        </p:nvSpPr>
        <p:spPr>
          <a:xfrm>
            <a:off x="2948763" y="1495647"/>
            <a:ext cx="474921" cy="241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DCB5E05-49B9-417B-8EBF-6AF5B6DA302D}"/>
              </a:ext>
            </a:extLst>
          </p:cNvPr>
          <p:cNvSpPr/>
          <p:nvPr/>
        </p:nvSpPr>
        <p:spPr>
          <a:xfrm>
            <a:off x="3912781" y="2571750"/>
            <a:ext cx="524540" cy="185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3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5872F5F-3EC7-40BF-969B-E4694C83E435}"/>
              </a:ext>
            </a:extLst>
          </p:cNvPr>
          <p:cNvSpPr/>
          <p:nvPr/>
        </p:nvSpPr>
        <p:spPr>
          <a:xfrm>
            <a:off x="3905693" y="1665767"/>
            <a:ext cx="297712" cy="148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C79066-E83C-4358-BAB3-817A97273A35}"/>
              </a:ext>
            </a:extLst>
          </p:cNvPr>
          <p:cNvSpPr/>
          <p:nvPr/>
        </p:nvSpPr>
        <p:spPr>
          <a:xfrm>
            <a:off x="3905693" y="1942213"/>
            <a:ext cx="517451" cy="921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78E4A7-D428-4C16-A948-FA02EEAD83A7}"/>
              </a:ext>
            </a:extLst>
          </p:cNvPr>
          <p:cNvSpPr/>
          <p:nvPr/>
        </p:nvSpPr>
        <p:spPr>
          <a:xfrm>
            <a:off x="4330995" y="1129075"/>
            <a:ext cx="241005" cy="231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073C6E-D2F7-4120-ADF4-37A5600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2948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TOPICS: </a:t>
            </a: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Unity and Augmented Reality</a:t>
            </a: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Started with Unity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Preparing the Scene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Adding the Code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Touches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4BDA1-7672-4FB8-9D6D-2DC49CDCE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8" y="991356"/>
            <a:ext cx="7775944" cy="32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0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Unity and Augmented Reality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Unity, what is it?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Augmented Reality, what is it?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 within Unity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6BABF-D0A6-4650-96A2-EAB0608C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109425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2A45B-C29D-4B46-97AE-CBF35F39B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63" y="2400573"/>
            <a:ext cx="2868220" cy="1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6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2C35F-C4B9-4AE9-AB10-DD7FEB65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26" y="1442889"/>
            <a:ext cx="1953129" cy="1463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466A8-FB5A-44E1-B58D-BF87E87F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142" y="1442890"/>
            <a:ext cx="1755831" cy="1463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D3616-AAC3-403E-A7B7-BD0011E56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654" y="498037"/>
            <a:ext cx="1886089" cy="33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0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  <p:sp>
        <p:nvSpPr>
          <p:cNvPr id="139" name="Google Shape;139;p27"/>
          <p:cNvSpPr/>
          <p:nvPr/>
        </p:nvSpPr>
        <p:spPr>
          <a:xfrm>
            <a:off x="195600" y="11290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79C3B-71A8-49C1-9593-B54F2185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040" y="1031085"/>
            <a:ext cx="5477918" cy="30813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FB788D1-C7D6-45A0-8E07-19BF9D853A13}"/>
              </a:ext>
            </a:extLst>
          </p:cNvPr>
          <p:cNvSpPr/>
          <p:nvPr/>
        </p:nvSpPr>
        <p:spPr>
          <a:xfrm>
            <a:off x="5996763" y="1332613"/>
            <a:ext cx="354418" cy="163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3CAC05-B0A6-4269-8B7D-B7FE8BD6EE05}"/>
              </a:ext>
            </a:extLst>
          </p:cNvPr>
          <p:cNvSpPr/>
          <p:nvPr/>
        </p:nvSpPr>
        <p:spPr>
          <a:xfrm>
            <a:off x="3448493" y="3285459"/>
            <a:ext cx="499729" cy="30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4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252</Words>
  <Application>Microsoft Office PowerPoint</Application>
  <PresentationFormat>On-screen Show (16:9)</PresentationFormat>
  <Paragraphs>77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Dependencies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lutfi</dc:creator>
  <cp:lastModifiedBy>saad lutfi</cp:lastModifiedBy>
  <cp:revision>39</cp:revision>
  <dcterms:modified xsi:type="dcterms:W3CDTF">2018-08-04T06:58:45Z</dcterms:modified>
</cp:coreProperties>
</file>